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504main.com/2015/09/diy-ping-pong-basketball-game.html?m=1&amp;fbclid=IwAR0xSiPFd1hKeHj92N2aUkLaPYQK5wFF9GcsdoBAkIH3EhefEqz6hVmClp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dmadecharlotte.com/diy-tabletop-ice-hockey/?fbclid=IwAR2_YRdzvEcoN5RQh5U87BUOe1jKgdya5gt0bBe8didXtOhKVDZ2b7tl-I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reatywnymokiem.pl/jak-wykonac-w-domu-gre-pilkarzyk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143932" cy="1470025"/>
          </a:xfrm>
        </p:spPr>
        <p:txBody>
          <a:bodyPr>
            <a:noAutofit/>
          </a:bodyPr>
          <a:lstStyle/>
          <a:p>
            <a:r>
              <a:rPr lang="pl-PL" sz="5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Czym jest sportowa postawa? </a:t>
            </a:r>
            <a:endParaRPr lang="pl-PL" sz="5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2">
                    <a:lumMod val="10000"/>
                  </a:schemeClr>
                </a:solidFill>
              </a:rPr>
              <a:t>Świetlica</a:t>
            </a:r>
          </a:p>
          <a:p>
            <a:r>
              <a:rPr lang="pl-PL" sz="2800" b="1" dirty="0" smtClean="0">
                <a:solidFill>
                  <a:schemeClr val="bg2">
                    <a:lumMod val="10000"/>
                  </a:schemeClr>
                </a:solidFill>
              </a:rPr>
              <a:t>Szkoła Podstawowa w Dylągowej</a:t>
            </a:r>
            <a:endParaRPr lang="pl-PL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Koszykówka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2543180"/>
          </a:xfr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>
                <a:hlinkClick r:id="rId2"/>
              </a:rPr>
              <a:t>https://www.504main.com/2015/09/diy-ping-pong-basketball-game.html?m=1&amp;fbclid=IwAR0xSiPFd1hKeHj92N2aUkLaPYQK5wFF9GcsdoBAkIH3EhefEqz6hVmClpI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Hokej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257428"/>
          </a:xfr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https://www.handmadecharlotte.com/diy-tabletop-ice-hockey/?fbclid=IwAR2_YRdzvEcoN5RQh5U87BUOe1jKgdya5gt0bBe8didXtOhKVDZ2b7tl-Io</a:t>
            </a: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2575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pl-PL" dirty="0" smtClean="0"/>
              <a:t>Może spodobał wam się któryś z wymienionych pomysłów i będziecie chcieli zbudować taki </a:t>
            </a:r>
            <a:br>
              <a:rPr lang="pl-PL" dirty="0" smtClean="0"/>
            </a:br>
            <a:r>
              <a:rPr lang="pl-PL" dirty="0" smtClean="0"/>
              <a:t>w domu. Oczywiście wykorzystujcie materiały dostępne w domu. Zaproście do zabawy rodzeństwo lub rodziców. Grając pamiętajcie </a:t>
            </a:r>
            <a:br>
              <a:rPr lang="pl-PL" dirty="0" smtClean="0"/>
            </a:br>
            <a:r>
              <a:rPr lang="pl-PL" dirty="0" smtClean="0"/>
              <a:t>o zasadach fair play!</a:t>
            </a: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Miłej zabawy! </a:t>
            </a:r>
            <a:br>
              <a:rPr lang="pl-PL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Jesteśmy w kontakcie </a:t>
            </a:r>
            <a:r>
              <a:rPr lang="pl-PL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Iwona, p. </a:t>
            </a:r>
            <a:r>
              <a:rPr lang="pl-PL" sz="5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Piotr</a:t>
            </a:r>
            <a:endParaRPr lang="pl-PL" sz="5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28596" y="2000240"/>
            <a:ext cx="8258204" cy="29003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/>
              <a:t>Szacunek dla przeciwnika, przestrzeganie przepisów gry danej dyscypliny sportu oraz dążenie do zwycięstwa bez uciekania się do różnego rodzaju oszustw – taka postawa powinna charakteryzować każdego sportowca. Zarówno na boisku, jak i poza nim.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Postawa sportowa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Fair play = czysta gra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050" name="AutoShape 2" descr="C:\Users\maarj\Desktop\zaj%C4%99cia zdalne\vector-illustration-two-friendly-cartoon-260nw-668665396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r="961" b="7143"/>
          <a:stretch>
            <a:fillRect/>
          </a:stretch>
        </p:blipFill>
        <p:spPr bwMode="auto">
          <a:xfrm>
            <a:off x="2696990" y="1643050"/>
            <a:ext cx="3537556" cy="35719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000240"/>
            <a:ext cx="8258204" cy="29003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pl-PL" dirty="0" smtClean="0"/>
              <a:t>Sportowa postawa obejmuje szacunek zarówno dla rywali, sędziów, kolegów z drużyny, trenerów, jak i dla samej gry. </a:t>
            </a:r>
          </a:p>
          <a:p>
            <a:pPr algn="ctr">
              <a:buNone/>
            </a:pPr>
            <a:r>
              <a:rPr lang="pl-PL" dirty="0" smtClean="0"/>
              <a:t>Zawiera się w niej również przestrzeganie podstawowych zasad fair play</a:t>
            </a: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1. Zawsze chcemy wygrywać, ale nie za wszelką cenę. </a:t>
            </a:r>
          </a:p>
          <a:p>
            <a:pPr>
              <a:buNone/>
            </a:pPr>
            <a:r>
              <a:rPr lang="pl-PL" dirty="0" smtClean="0"/>
              <a:t>2. Szanujemy wszystkich uczestników gry, nawet jeśli sport nie jest ich mocną stroną. </a:t>
            </a:r>
          </a:p>
          <a:p>
            <a:pPr>
              <a:buNone/>
            </a:pPr>
            <a:r>
              <a:rPr lang="pl-PL" dirty="0" smtClean="0"/>
              <a:t>3. Zawsze gramy uczciwie i zgodnie z ustalonymi regułami, nie oszukujemy innych. </a:t>
            </a:r>
          </a:p>
          <a:p>
            <a:pPr>
              <a:buNone/>
            </a:pPr>
            <a:r>
              <a:rPr lang="pl-PL" dirty="0" smtClean="0"/>
              <a:t>4. Współpracujemy z innymi, mając na uwadze sukces całej drużyny.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Kodeks zachowań fair play</a:t>
            </a:r>
            <a:endParaRPr lang="pl-PL" b="1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5. Kibicując, zachowujemy się kulturalnie, nie gwiżdżemy, nie przezywamy i nie pokazujemy obraźliwych gestów wobec drużyny przeciwnej. </a:t>
            </a:r>
          </a:p>
          <a:p>
            <a:pPr>
              <a:buNone/>
            </a:pPr>
            <a:r>
              <a:rPr lang="pl-PL" dirty="0" smtClean="0"/>
              <a:t>6. Przyjmujemy porażkę z godnością, nie obrażamy się, nie złościmy, nie obwiniamy sędziego za przegraną. </a:t>
            </a:r>
          </a:p>
          <a:p>
            <a:pPr>
              <a:buNone/>
            </a:pPr>
            <a:r>
              <a:rPr lang="pl-PL" dirty="0" smtClean="0"/>
              <a:t>7. Umiemy cieszyć się ze zwycięstwa, nie poniżając przeciwnika w grze. </a:t>
            </a:r>
          </a:p>
          <a:p>
            <a:pPr>
              <a:buNone/>
            </a:pPr>
            <a:r>
              <a:rPr lang="pl-PL" dirty="0" smtClean="0"/>
              <a:t>8. Emocji z boiska nie przenosimy do szatni i na teren szkoły.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rozne-dyscypliny-sportowe-na-calym-swiecie_1308-64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85728"/>
            <a:ext cx="6642864" cy="6398798"/>
          </a:xfr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2574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pl-PL" dirty="0" smtClean="0"/>
              <a:t>Wiemy, że bardzo tęsknicie na zajęciami sportowymi. Mamy dla was kilka pomysłów na  gry drużynowe zupełnie inaczej rozgrywane niż na boisku: </a:t>
            </a: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Piłka nożna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1400172"/>
          </a:xfr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https://kreatywnymokiem.pl/jak-wykonac-w-domu-gre-pilkarzyki/</a:t>
            </a:r>
            <a:endParaRPr lang="pl-PL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273</Words>
  <Application>Microsoft Office PowerPoint</Application>
  <PresentationFormat>Pokaz na ekranie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Czym jest sportowa postawa? </vt:lpstr>
      <vt:lpstr>Prezentacja programu PowerPoint</vt:lpstr>
      <vt:lpstr>Fair play = czysta gra</vt:lpstr>
      <vt:lpstr>Prezentacja programu PowerPoint</vt:lpstr>
      <vt:lpstr>Kodeks zachowań fair play</vt:lpstr>
      <vt:lpstr>Prezentacja programu PowerPoint</vt:lpstr>
      <vt:lpstr>Prezentacja programu PowerPoint</vt:lpstr>
      <vt:lpstr>Prezentacja programu PowerPoint</vt:lpstr>
      <vt:lpstr>Piłka nożna</vt:lpstr>
      <vt:lpstr>Koszykówka</vt:lpstr>
      <vt:lpstr>Hokej </vt:lpstr>
      <vt:lpstr>Prezentacja programu PowerPoint</vt:lpstr>
      <vt:lpstr>Miłej zabawy!  Jesteśmy w kontakcie   p. Iwona, p. Piotr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 H</dc:creator>
  <cp:lastModifiedBy>SP Dylagowa</cp:lastModifiedBy>
  <cp:revision>15</cp:revision>
  <dcterms:created xsi:type="dcterms:W3CDTF">2020-04-15T09:28:24Z</dcterms:created>
  <dcterms:modified xsi:type="dcterms:W3CDTF">2020-04-19T19:41:19Z</dcterms:modified>
</cp:coreProperties>
</file>